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102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7A084-BBDB-496C-9A14-0C954392EC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A40E9A-BB03-49F4-9E2E-646242D9A1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8F4089-C94B-48A0-8951-52E7C234D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F35D61-36FB-4BE2-91E5-48151D614C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64CC5E-644B-40C5-96C6-871F9507CB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367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D8F13-A2A6-486F-881C-E5B553CC3F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42FC96-EAE5-481A-BEC8-90BDBF524D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BE623F-431A-4C9A-8FC9-9DC4B9455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B674EB-98FA-4D31-B7B6-2D9024256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4B397B-497D-48F4-AA3B-65FB56B42E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765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120C68-6F7F-4437-8AF2-F6259F1D819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5B0AF0-8326-4D2C-8E88-FA3A2851D3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18944A-DB15-408A-9A42-83D168B8CF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BF27FD-15D4-46AF-B0A6-72B08A3D2B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C57ACD-67FB-4303-B197-CE57EB94C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679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8E7590-8ADE-40A2-A4B2-42EC2EB787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9A6CA6-9A7C-4773-AFC6-E9FB763C8C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588143-F582-45F8-9245-55A913E85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C13591-D8AA-4BA0-A2DA-23759037E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B69C2F-6668-407A-8A4A-B97B0E346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982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47A78-9F14-400D-8E3A-AFE696E20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FE62B9-26CC-4170-A5B6-280E7762E8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41FADD-0050-4C4B-A9F9-38CE9C189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FD452D-6B4A-4CE0-A840-0E695A74E1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082BE7-E26C-4EED-89B1-870A5E44A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652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BF165-849B-4DEA-9C3D-1E9A45248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EB82F5-153B-47F2-9189-C18495722B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1CC695-3377-4512-A1E5-0CE640E5E2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1816E-C700-4983-A25A-40B67CAA0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C75605-B6A6-4CE5-9E6A-7298179BC3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2AD2D3-722A-4104-9D67-F1FCCF963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337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DDEFF-542E-4F50-873C-2D73902FC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45D2D-C4E1-4513-A7CD-488E77FD11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8BB2D8A-4DC1-44C0-9DAF-67E1BDCCCD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B0C5F2-1630-4D3A-8D6B-6006028D18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C36F31-E63B-4C68-85B2-C5EE8EE95A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86BAE3-8546-47A5-A065-A9F1D88F6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487488-4254-4590-8D03-1600D9386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E75140-6B0C-4EF9-8C55-CC2F94561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68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C3246-46F9-462D-B93A-23B59DDD4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2231A29-EE94-4CBC-8D53-194C50EC5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D644DF-6152-409E-8D4B-C96CADC299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4252A5-49F5-45B6-A65F-7FC1A05B05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170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491FEA-EE91-4443-A91D-0F093473D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21279C-C72D-4C5D-8176-7764B84EF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51BF2B-F6A2-4EFF-8BFE-30EAA95C9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4980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2D357-D951-4238-91B0-E340339CD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296FB9-2E5F-4805-8522-DFBDBF1E26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C0450B-EEA3-4268-B834-335033D10D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43D3B-2E84-44A2-A788-CCB2B017DD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D3A949-CE79-418F-A1DB-57F8C5379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77DD1B-A3FB-46AC-9344-63104AD7C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951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E5C091-957C-4352-9065-44A993CC5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704C65-BECE-47F4-B206-FE57E96A79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A10321-35BA-4143-807D-BC4F1D9D9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46E0A6-0A4A-4838-B1D0-89C590825C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527AC-0E3A-41C5-ACFA-A68FEF2681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0D0E2D-A7D7-4980-9B49-CC742043B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753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AAFE8D5-D67E-4742-8B53-17BE27DBD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CC157A-6D0B-4A08-B378-8C7D9C7FD4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6AC2C1-DB64-45D2-A301-30E4762103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092C9-E36F-480F-BDED-0283489A4630}" type="datetimeFigureOut">
              <a:rPr lang="en-US" smtClean="0"/>
              <a:t>11/22/2021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41947-6A12-46A3-BEF9-320F541338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91AA54-1D04-4B8C-9BEE-2508F63A0D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53840-412F-4019-A256-090C4EF3EF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8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B6F3D7E9-44DA-4174-BA37-458D6900529C}"/>
              </a:ext>
            </a:extLst>
          </p:cNvPr>
          <p:cNvSpPr/>
          <p:nvPr/>
        </p:nvSpPr>
        <p:spPr>
          <a:xfrm>
            <a:off x="2271563" y="1491915"/>
            <a:ext cx="6814686" cy="25506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CD1A8F6-4E37-42E8-B177-35ED6C7E131A}"/>
              </a:ext>
            </a:extLst>
          </p:cNvPr>
          <p:cNvGrpSpPr/>
          <p:nvPr/>
        </p:nvGrpSpPr>
        <p:grpSpPr>
          <a:xfrm>
            <a:off x="7325885" y="2536118"/>
            <a:ext cx="612000" cy="792000"/>
            <a:chOff x="6436887" y="4433482"/>
            <a:chExt cx="914400" cy="1216152"/>
          </a:xfrm>
        </p:grpSpPr>
        <p:sp>
          <p:nvSpPr>
            <p:cNvPr id="5" name="Cylinder 4">
              <a:extLst>
                <a:ext uri="{FF2B5EF4-FFF2-40B4-BE49-F238E27FC236}">
                  <a16:creationId xmlns:a16="http://schemas.microsoft.com/office/drawing/2014/main" id="{FACD5ECF-94DC-450F-81B1-675799898E76}"/>
                </a:ext>
              </a:extLst>
            </p:cNvPr>
            <p:cNvSpPr/>
            <p:nvPr/>
          </p:nvSpPr>
          <p:spPr>
            <a:xfrm>
              <a:off x="6436887" y="4433482"/>
              <a:ext cx="914400" cy="1216152"/>
            </a:xfrm>
            <a:prstGeom prst="ca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3AC1B367-D760-4739-A75D-7E569F7164B5}"/>
                </a:ext>
              </a:extLst>
            </p:cNvPr>
            <p:cNvSpPr/>
            <p:nvPr/>
          </p:nvSpPr>
          <p:spPr>
            <a:xfrm>
              <a:off x="6436887" y="4772326"/>
              <a:ext cx="914400" cy="226624"/>
            </a:xfrm>
            <a:prstGeom prst="arc">
              <a:avLst>
                <a:gd name="adj1" fmla="val 221752"/>
                <a:gd name="adj2" fmla="val 10576775"/>
              </a:avLst>
            </a:prstGeom>
            <a:ln w="190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Arc 6">
              <a:extLst>
                <a:ext uri="{FF2B5EF4-FFF2-40B4-BE49-F238E27FC236}">
                  <a16:creationId xmlns:a16="http://schemas.microsoft.com/office/drawing/2014/main" id="{6F273C83-7B21-4309-8BE1-A043D101B5E5}"/>
                </a:ext>
              </a:extLst>
            </p:cNvPr>
            <p:cNvSpPr/>
            <p:nvPr/>
          </p:nvSpPr>
          <p:spPr>
            <a:xfrm>
              <a:off x="6436887" y="5077655"/>
              <a:ext cx="914400" cy="226624"/>
            </a:xfrm>
            <a:prstGeom prst="arc">
              <a:avLst>
                <a:gd name="adj1" fmla="val 221752"/>
                <a:gd name="adj2" fmla="val 10576775"/>
              </a:avLst>
            </a:prstGeom>
            <a:ln w="19050" cap="rnd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3A6DE18B-B488-4CF4-AEC1-8414886EF6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0780" y="1786028"/>
            <a:ext cx="864000" cy="70121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519AA82-9FAB-4706-9DB2-4EBBCF3D1C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78922" y="2500315"/>
            <a:ext cx="900000" cy="67378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CB6230AF-30AA-4A52-AAAB-52A066FD59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0780" y="3278922"/>
            <a:ext cx="900000" cy="62402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9C77A2BB-E669-439F-9F0F-02A68FC05EB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6041" y="2588314"/>
            <a:ext cx="981662" cy="69575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D49B325-8FC5-4595-A83E-851F3930BBB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6560" y="2310245"/>
            <a:ext cx="1543110" cy="1118755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A523537-0289-45B7-8CBD-7A8DD88136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564" y="2145684"/>
            <a:ext cx="625948" cy="62594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0C033AC7-91B0-4844-883B-41658E686A9A}"/>
              </a:ext>
            </a:extLst>
          </p:cNvPr>
          <p:cNvSpPr txBox="1"/>
          <p:nvPr/>
        </p:nvSpPr>
        <p:spPr>
          <a:xfrm>
            <a:off x="2536259" y="2997930"/>
            <a:ext cx="12852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ADOxx Tool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08EFBBB-EF13-4EB8-A25F-8C5A3FBE561E}"/>
              </a:ext>
            </a:extLst>
          </p:cNvPr>
          <p:cNvSpPr txBox="1"/>
          <p:nvPr/>
        </p:nvSpPr>
        <p:spPr>
          <a:xfrm>
            <a:off x="4678104" y="3283945"/>
            <a:ext cx="1777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ODBC Connector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8BF7F69-C9D5-465A-8C00-40C28330DF38}"/>
              </a:ext>
            </a:extLst>
          </p:cNvPr>
          <p:cNvSpPr txBox="1"/>
          <p:nvPr/>
        </p:nvSpPr>
        <p:spPr>
          <a:xfrm>
            <a:off x="7246203" y="3277390"/>
            <a:ext cx="771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DBMS</a:t>
            </a:r>
          </a:p>
        </p:txBody>
      </p:sp>
      <p:sp>
        <p:nvSpPr>
          <p:cNvPr id="40" name="Cloud 39">
            <a:extLst>
              <a:ext uri="{FF2B5EF4-FFF2-40B4-BE49-F238E27FC236}">
                <a16:creationId xmlns:a16="http://schemas.microsoft.com/office/drawing/2014/main" id="{2F756256-3176-4F9A-8372-D999FF505DAA}"/>
              </a:ext>
            </a:extLst>
          </p:cNvPr>
          <p:cNvSpPr/>
          <p:nvPr/>
        </p:nvSpPr>
        <p:spPr>
          <a:xfrm>
            <a:off x="6267928" y="2467559"/>
            <a:ext cx="836973" cy="436811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peech Bubble: Rectangle 38">
            <a:extLst>
              <a:ext uri="{FF2B5EF4-FFF2-40B4-BE49-F238E27FC236}">
                <a16:creationId xmlns:a16="http://schemas.microsoft.com/office/drawing/2014/main" id="{3AC8AC10-269E-4CD6-AA16-F9843C4DFEAC}"/>
              </a:ext>
            </a:extLst>
          </p:cNvPr>
          <p:cNvSpPr/>
          <p:nvPr/>
        </p:nvSpPr>
        <p:spPr>
          <a:xfrm>
            <a:off x="3922364" y="1562183"/>
            <a:ext cx="2307768" cy="830997"/>
          </a:xfrm>
          <a:prstGeom prst="wedgeRectCallout">
            <a:avLst>
              <a:gd name="adj1" fmla="val 68343"/>
              <a:gd name="adj2" fmla="val 6329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600" dirty="0"/>
              <a:t>Capabilities depend on the used ODBC driver, e.g. access remote DBMS</a:t>
            </a:r>
          </a:p>
        </p:txBody>
      </p:sp>
      <p:sp>
        <p:nvSpPr>
          <p:cNvPr id="41" name="Arrow: Left-Right 40">
            <a:extLst>
              <a:ext uri="{FF2B5EF4-FFF2-40B4-BE49-F238E27FC236}">
                <a16:creationId xmlns:a16="http://schemas.microsoft.com/office/drawing/2014/main" id="{384D6CD7-15CA-46FC-85A5-D40D19501D0E}"/>
              </a:ext>
            </a:extLst>
          </p:cNvPr>
          <p:cNvSpPr/>
          <p:nvPr/>
        </p:nvSpPr>
        <p:spPr>
          <a:xfrm>
            <a:off x="6139661" y="2620913"/>
            <a:ext cx="1058331" cy="240164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rrow: Left-Right 41">
            <a:extLst>
              <a:ext uri="{FF2B5EF4-FFF2-40B4-BE49-F238E27FC236}">
                <a16:creationId xmlns:a16="http://schemas.microsoft.com/office/drawing/2014/main" id="{5627BC86-009C-4E84-8344-4B4D4FCE5CA1}"/>
              </a:ext>
            </a:extLst>
          </p:cNvPr>
          <p:cNvSpPr/>
          <p:nvPr/>
        </p:nvSpPr>
        <p:spPr>
          <a:xfrm>
            <a:off x="6139661" y="3030975"/>
            <a:ext cx="1058331" cy="240164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Arrow: Left-Right 42">
            <a:extLst>
              <a:ext uri="{FF2B5EF4-FFF2-40B4-BE49-F238E27FC236}">
                <a16:creationId xmlns:a16="http://schemas.microsoft.com/office/drawing/2014/main" id="{0CF900A2-7A45-4503-B4AA-483C3134E3D1}"/>
              </a:ext>
            </a:extLst>
          </p:cNvPr>
          <p:cNvSpPr/>
          <p:nvPr/>
        </p:nvSpPr>
        <p:spPr>
          <a:xfrm>
            <a:off x="3962520" y="2816048"/>
            <a:ext cx="1058331" cy="240164"/>
          </a:xfrm>
          <a:prstGeom prst="left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8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830F750-6B23-4878-A293-354A0033A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5750" y="1433412"/>
            <a:ext cx="5619750" cy="3971925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1E1101E6-D3C5-409E-85A8-AB93BD1574C1}"/>
              </a:ext>
            </a:extLst>
          </p:cNvPr>
          <p:cNvSpPr/>
          <p:nvPr/>
        </p:nvSpPr>
        <p:spPr>
          <a:xfrm>
            <a:off x="3859731" y="1722922"/>
            <a:ext cx="808522" cy="31763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46E8E4D-4DB8-4636-B2DA-D7FD5A0CFE4F}"/>
              </a:ext>
            </a:extLst>
          </p:cNvPr>
          <p:cNvSpPr/>
          <p:nvPr/>
        </p:nvSpPr>
        <p:spPr>
          <a:xfrm>
            <a:off x="7603958" y="2233061"/>
            <a:ext cx="808522" cy="31763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805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Widescreen</PresentationFormat>
  <Paragraphs>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Patrik Burzynski</dc:creator>
  <cp:lastModifiedBy>Patrik Burzynski</cp:lastModifiedBy>
  <cp:revision>6</cp:revision>
  <dcterms:created xsi:type="dcterms:W3CDTF">2021-11-22T08:52:59Z</dcterms:created>
  <dcterms:modified xsi:type="dcterms:W3CDTF">2021-11-22T11:28:59Z</dcterms:modified>
</cp:coreProperties>
</file>